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9" autoAdjust="0"/>
    <p:restoredTop sz="94660"/>
  </p:normalViewPr>
  <p:slideViewPr>
    <p:cSldViewPr snapToGrid="0">
      <p:cViewPr>
        <p:scale>
          <a:sx n="100" d="100"/>
          <a:sy n="100" d="100"/>
        </p:scale>
        <p:origin x="99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2004-F8C5-4CF0-9936-6979DE792488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11B98-E578-4749-8FA5-6EFF55BC8D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7131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2004-F8C5-4CF0-9936-6979DE792488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11B98-E578-4749-8FA5-6EFF55BC8D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3050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2004-F8C5-4CF0-9936-6979DE792488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11B98-E578-4749-8FA5-6EFF55BC8D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320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2004-F8C5-4CF0-9936-6979DE792488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11B98-E578-4749-8FA5-6EFF55BC8D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6856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2004-F8C5-4CF0-9936-6979DE792488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11B98-E578-4749-8FA5-6EFF55BC8D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3990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2004-F8C5-4CF0-9936-6979DE792488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11B98-E578-4749-8FA5-6EFF55BC8D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8940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2004-F8C5-4CF0-9936-6979DE792488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11B98-E578-4749-8FA5-6EFF55BC8D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6864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2004-F8C5-4CF0-9936-6979DE792488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11B98-E578-4749-8FA5-6EFF55BC8D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871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2004-F8C5-4CF0-9936-6979DE792488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11B98-E578-4749-8FA5-6EFF55BC8D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8093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2004-F8C5-4CF0-9936-6979DE792488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11B98-E578-4749-8FA5-6EFF55BC8D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6013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2004-F8C5-4CF0-9936-6979DE792488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11B98-E578-4749-8FA5-6EFF55BC8D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6050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02004-F8C5-4CF0-9936-6979DE792488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D11B98-E578-4749-8FA5-6EFF55BC8D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4404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EF59FB5-E50F-48B3-BDC6-10CA092065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792" t="9170" r="21013" b="10214"/>
          <a:stretch/>
        </p:blipFill>
        <p:spPr bwMode="auto">
          <a:xfrm>
            <a:off x="5079098" y="448387"/>
            <a:ext cx="4207776" cy="25620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808133-5CD6-4275-8220-BC3FAB1795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133" t="18257" r="29060" b="68777"/>
          <a:stretch/>
        </p:blipFill>
        <p:spPr>
          <a:xfrm>
            <a:off x="9867900" y="3093799"/>
            <a:ext cx="2324100" cy="1055549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668A467E-6715-439D-BE76-DEB004615378}"/>
              </a:ext>
            </a:extLst>
          </p:cNvPr>
          <p:cNvGrpSpPr/>
          <p:nvPr/>
        </p:nvGrpSpPr>
        <p:grpSpPr>
          <a:xfrm>
            <a:off x="306975" y="215655"/>
            <a:ext cx="4067861" cy="6234086"/>
            <a:chOff x="7365534" y="2322335"/>
            <a:chExt cx="4546831" cy="370934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ECE0B41-F2F1-4E32-BE6B-D8D4C3E0F6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0412" t="16789" r="2294" b="18663"/>
            <a:stretch/>
          </p:blipFill>
          <p:spPr>
            <a:xfrm>
              <a:off x="7365534" y="2322335"/>
              <a:ext cx="4546831" cy="2213329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0550A94-BD89-4A82-B04A-6292944E80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0412" t="43630" r="2294" b="11911"/>
            <a:stretch/>
          </p:blipFill>
          <p:spPr>
            <a:xfrm>
              <a:off x="7365534" y="4507229"/>
              <a:ext cx="4546831" cy="1524455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CB38C741-AB1E-4634-ABCA-19A2151B01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5937" t="10000" r="27657" b="10833"/>
          <a:stretch/>
        </p:blipFill>
        <p:spPr>
          <a:xfrm>
            <a:off x="10133402" y="3887679"/>
            <a:ext cx="1887835" cy="256206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A620B81-2C5F-4DB7-9D99-E55ABF5334F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0860" t="17500" r="5775" b="11389"/>
          <a:stretch/>
        </p:blipFill>
        <p:spPr>
          <a:xfrm>
            <a:off x="4772025" y="3232410"/>
            <a:ext cx="5479240" cy="328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571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55DE37-8AD3-45C0-9357-486F34AF4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833" b="3612"/>
          <a:stretch/>
        </p:blipFill>
        <p:spPr>
          <a:xfrm>
            <a:off x="452437" y="329028"/>
            <a:ext cx="11534775" cy="619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86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67C4B8A-51AC-4014-A459-C2580F4302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6130"/>
          <a:stretch/>
        </p:blipFill>
        <p:spPr>
          <a:xfrm>
            <a:off x="974726" y="800100"/>
            <a:ext cx="10083800" cy="53244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4651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E31DA9-17D8-4920-AB67-14A9C01320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5207"/>
          <a:stretch/>
        </p:blipFill>
        <p:spPr>
          <a:xfrm>
            <a:off x="609599" y="266700"/>
            <a:ext cx="10325101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08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3AB123-322C-4B0A-9980-8011A22C66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6666"/>
          <a:stretch/>
        </p:blipFill>
        <p:spPr>
          <a:xfrm>
            <a:off x="600074" y="314324"/>
            <a:ext cx="11375571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275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062408-532E-4737-8111-61CAD41281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5000"/>
          <a:stretch/>
        </p:blipFill>
        <p:spPr>
          <a:xfrm>
            <a:off x="495300" y="380999"/>
            <a:ext cx="10997754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03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419BBF-5914-4BBE-8E10-7E370D034A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6388"/>
          <a:stretch/>
        </p:blipFill>
        <p:spPr>
          <a:xfrm>
            <a:off x="371474" y="390525"/>
            <a:ext cx="11251371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19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80F52-1FBE-4683-BCEA-F1CA7AC74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DC5F1-834A-44C4-9DD6-462234097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412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447752243664</dc:creator>
  <cp:lastModifiedBy>447752243664</cp:lastModifiedBy>
  <cp:revision>1</cp:revision>
  <dcterms:created xsi:type="dcterms:W3CDTF">2021-10-17T16:06:30Z</dcterms:created>
  <dcterms:modified xsi:type="dcterms:W3CDTF">2021-10-17T20:23:59Z</dcterms:modified>
</cp:coreProperties>
</file>